
<file path=[Content_Types].xml><?xml version="1.0" encoding="utf-8"?>
<Types xmlns="http://schemas.openxmlformats.org/package/2006/content-types">
  <Default Extension="png" ContentType="image/png"/>
  <Default Extension="mp3" ContentType="audio/m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308" r:id="rId5"/>
    <p:sldId id="398" r:id="rId6"/>
    <p:sldId id="311" r:id="rId7"/>
    <p:sldId id="399" r:id="rId8"/>
    <p:sldId id="400" r:id="rId9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E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966" autoAdjust="0"/>
    <p:restoredTop sz="94660"/>
  </p:normalViewPr>
  <p:slideViewPr>
    <p:cSldViewPr snapToGrid="0">
      <p:cViewPr varScale="1">
        <p:scale>
          <a:sx n="76" d="100"/>
          <a:sy n="76" d="100"/>
        </p:scale>
        <p:origin x="132" y="6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r-HR"/>
              <a:t>Uredite stil naslova matrice</a:t>
            </a:r>
          </a:p>
        </p:txBody>
      </p:sp>
      <p:sp>
        <p:nvSpPr>
          <p:cNvPr id="3" name="Podnaslov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/>
              <a:t>Kliknite da biste uredili stil podnaslova matrice</a:t>
            </a:r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396C9-95FF-4AA8-AA7E-ECCCCDE58F2C}" type="datetimeFigureOut">
              <a:rPr lang="hr-HR" smtClean="0"/>
              <a:t>18.12.2020.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8956716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Uredite stil naslova matrice</a:t>
            </a:r>
          </a:p>
        </p:txBody>
      </p:sp>
      <p:sp>
        <p:nvSpPr>
          <p:cNvPr id="3" name="Rezervirano mjesto okomitog teksta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396C9-95FF-4AA8-AA7E-ECCCCDE58F2C}" type="datetimeFigureOut">
              <a:rPr lang="hr-HR" smtClean="0"/>
              <a:t>18.12.2020.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2209529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r-HR"/>
              <a:t>Uredite stil naslova matrice</a:t>
            </a:r>
          </a:p>
        </p:txBody>
      </p:sp>
      <p:sp>
        <p:nvSpPr>
          <p:cNvPr id="3" name="Rezervirano mjesto okomitog teksta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396C9-95FF-4AA8-AA7E-ECCCCDE58F2C}" type="datetimeFigureOut">
              <a:rPr lang="hr-HR" smtClean="0"/>
              <a:t>18.12.2020.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762852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Uredite stil naslova matrice</a:t>
            </a:r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396C9-95FF-4AA8-AA7E-ECCCCDE58F2C}" type="datetimeFigureOut">
              <a:rPr lang="hr-HR" smtClean="0"/>
              <a:t>18.12.2020.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4217428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r-HR"/>
              <a:t>Uredite stil naslova matrice</a:t>
            </a:r>
          </a:p>
        </p:txBody>
      </p:sp>
      <p:sp>
        <p:nvSpPr>
          <p:cNvPr id="3" name="Rezervirano mjesto teksta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396C9-95FF-4AA8-AA7E-ECCCCDE58F2C}" type="datetimeFigureOut">
              <a:rPr lang="hr-HR" smtClean="0"/>
              <a:t>18.12.2020.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028040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Uredite stil naslova matrice</a:t>
            </a:r>
          </a:p>
        </p:txBody>
      </p:sp>
      <p:sp>
        <p:nvSpPr>
          <p:cNvPr id="3" name="Rezervirano mjesto sadržaja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sadržaja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datum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396C9-95FF-4AA8-AA7E-ECCCCDE58F2C}" type="datetimeFigureOut">
              <a:rPr lang="hr-HR" smtClean="0"/>
              <a:t>18.12.2020.</a:t>
            </a:fld>
            <a:endParaRPr lang="hr-HR"/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3201779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r-HR"/>
              <a:t>Uredite stil naslova matrice</a:t>
            </a:r>
          </a:p>
        </p:txBody>
      </p:sp>
      <p:sp>
        <p:nvSpPr>
          <p:cNvPr id="3" name="Rezervirano mjesto teksta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sadržaja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teksta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6" name="Rezervirano mjesto sadržaja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7" name="Rezervirano mjesto datum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396C9-95FF-4AA8-AA7E-ECCCCDE58F2C}" type="datetimeFigureOut">
              <a:rPr lang="hr-HR" smtClean="0"/>
              <a:t>18.12.2020.</a:t>
            </a:fld>
            <a:endParaRPr lang="hr-HR"/>
          </a:p>
        </p:txBody>
      </p:sp>
      <p:sp>
        <p:nvSpPr>
          <p:cNvPr id="8" name="Rezervirano mjesto podnožj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2669497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Uredite stil naslova matrice</a:t>
            </a:r>
          </a:p>
        </p:txBody>
      </p:sp>
      <p:sp>
        <p:nvSpPr>
          <p:cNvPr id="3" name="Rezervirano mjesto datum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396C9-95FF-4AA8-AA7E-ECCCCDE58F2C}" type="datetimeFigureOut">
              <a:rPr lang="hr-HR" smtClean="0"/>
              <a:t>18.12.2020.</a:t>
            </a:fld>
            <a:endParaRPr lang="hr-HR"/>
          </a:p>
        </p:txBody>
      </p:sp>
      <p:sp>
        <p:nvSpPr>
          <p:cNvPr id="4" name="Rezervirano mjesto podnožj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3555629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396C9-95FF-4AA8-AA7E-ECCCCDE58F2C}" type="datetimeFigureOut">
              <a:rPr lang="hr-HR" smtClean="0"/>
              <a:t>18.12.2020.</a:t>
            </a:fld>
            <a:endParaRPr lang="hr-HR"/>
          </a:p>
        </p:txBody>
      </p:sp>
      <p:sp>
        <p:nvSpPr>
          <p:cNvPr id="3" name="Rezervirano mjesto podnožj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239201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Uredite stil naslova matrice</a:t>
            </a:r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teksta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396C9-95FF-4AA8-AA7E-ECCCCDE58F2C}" type="datetimeFigureOut">
              <a:rPr lang="hr-HR" smtClean="0"/>
              <a:t>18.12.2020.</a:t>
            </a:fld>
            <a:endParaRPr lang="hr-HR"/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0481346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Uredite stil naslova matrice</a:t>
            </a:r>
          </a:p>
        </p:txBody>
      </p:sp>
      <p:sp>
        <p:nvSpPr>
          <p:cNvPr id="3" name="Rezervirano mjesto slike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396C9-95FF-4AA8-AA7E-ECCCCDE58F2C}" type="datetimeFigureOut">
              <a:rPr lang="hr-HR" smtClean="0"/>
              <a:t>18.12.2020.</a:t>
            </a:fld>
            <a:endParaRPr lang="hr-HR"/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9974959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/>
              <a:t>Uredite stil naslova matrice</a:t>
            </a:r>
          </a:p>
        </p:txBody>
      </p:sp>
      <p:sp>
        <p:nvSpPr>
          <p:cNvPr id="3" name="Rezervirano mjesto teksta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C396C9-95FF-4AA8-AA7E-ECCCCDE58F2C}" type="datetimeFigureOut">
              <a:rPr lang="hr-HR" smtClean="0"/>
              <a:t>18.12.2020.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2669177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s://wordart.com/" TargetMode="External"/><Relationship Id="rId3" Type="http://schemas.openxmlformats.org/officeDocument/2006/relationships/image" Target="../media/image6.png"/><Relationship Id="rId7" Type="http://schemas.openxmlformats.org/officeDocument/2006/relationships/image" Target="../media/image9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10" Type="http://schemas.openxmlformats.org/officeDocument/2006/relationships/image" Target="../media/image10.png"/><Relationship Id="rId4" Type="http://schemas.microsoft.com/office/2007/relationships/hdphoto" Target="../media/hdphoto2.wdp"/><Relationship Id="rId9" Type="http://schemas.openxmlformats.org/officeDocument/2006/relationships/hyperlink" Target="https://wordwall.net/resource/8715884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13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hyperlink" Target="https://wordwall.net/resource/8722604" TargetMode="Externa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17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hyperlink" Target="https://www.e-sfera.hr/dodatni-digitalni-sadrzaji/9ce447cf-ed10-42aa-8633-f312dba54bc9/assets/audio/48_holidays_-_silent_night.mp3" TargetMode="External"/><Relationship Id="rId5" Type="http://schemas.openxmlformats.org/officeDocument/2006/relationships/image" Target="../media/image16.png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1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Slika 5">
            <a:extLst>
              <a:ext uri="{FF2B5EF4-FFF2-40B4-BE49-F238E27FC236}">
                <a16:creationId xmlns:a16="http://schemas.microsoft.com/office/drawing/2014/main" id="{9B20A762-46EE-439B-BBC9-A1AA1BE9D5D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398" y="927171"/>
            <a:ext cx="3307203" cy="4409604"/>
          </a:xfrm>
          <a:prstGeom prst="rect">
            <a:avLst/>
          </a:prstGeom>
        </p:spPr>
      </p:pic>
      <p:sp>
        <p:nvSpPr>
          <p:cNvPr id="7" name="TekstniOkvir 6">
            <a:extLst>
              <a:ext uri="{FF2B5EF4-FFF2-40B4-BE49-F238E27FC236}">
                <a16:creationId xmlns:a16="http://schemas.microsoft.com/office/drawing/2014/main" id="{7AABC19F-20AC-44C3-817D-0AB550E470EC}"/>
              </a:ext>
            </a:extLst>
          </p:cNvPr>
          <p:cNvSpPr txBox="1"/>
          <p:nvPr/>
        </p:nvSpPr>
        <p:spPr>
          <a:xfrm>
            <a:off x="4764410" y="2778264"/>
            <a:ext cx="68432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hr-HR" sz="4000" b="1" u="sng" dirty="0">
                <a:solidFill>
                  <a:srgbClr val="FF0000"/>
                </a:solidFill>
              </a:rPr>
              <a:t>HOLIDAYS;</a:t>
            </a:r>
          </a:p>
        </p:txBody>
      </p:sp>
      <p:sp>
        <p:nvSpPr>
          <p:cNvPr id="27" name="TekstniOkvir 26">
            <a:extLst>
              <a:ext uri="{FF2B5EF4-FFF2-40B4-BE49-F238E27FC236}">
                <a16:creationId xmlns:a16="http://schemas.microsoft.com/office/drawing/2014/main" id="{10333F66-C8B6-4273-844E-B19AC9BCB6A4}"/>
              </a:ext>
            </a:extLst>
          </p:cNvPr>
          <p:cNvSpPr txBox="1"/>
          <p:nvPr/>
        </p:nvSpPr>
        <p:spPr>
          <a:xfrm>
            <a:off x="4764410" y="3429000"/>
            <a:ext cx="684325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hr-HR" sz="4000" dirty="0" err="1"/>
              <a:t>Christmas</a:t>
            </a:r>
            <a:endParaRPr lang="hr-HR" sz="4000" dirty="0"/>
          </a:p>
          <a:p>
            <a:pPr algn="r"/>
            <a:endParaRPr lang="hr-HR" sz="4000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18265CAC-98F9-4759-8430-FB78BED8A42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09360" y="4242527"/>
            <a:ext cx="5882640" cy="1094248"/>
          </a:xfrm>
          <a:prstGeom prst="rect">
            <a:avLst/>
          </a:prstGeom>
        </p:spPr>
      </p:pic>
      <p:pic>
        <p:nvPicPr>
          <p:cNvPr id="3" name="Picture 4" descr="Vidi izvornu sliku">
            <a:extLst>
              <a:ext uri="{FF2B5EF4-FFF2-40B4-BE49-F238E27FC236}">
                <a16:creationId xmlns:a16="http://schemas.microsoft.com/office/drawing/2014/main" id="{F809E222-E536-4FAA-947C-4C34AA88E6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0991" y="1545861"/>
            <a:ext cx="4355180" cy="38805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27865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Download Torn Notebook Paper Png - Png Paper Torn PNG Image with ...">
            <a:extLst>
              <a:ext uri="{FF2B5EF4-FFF2-40B4-BE49-F238E27FC236}">
                <a16:creationId xmlns:a16="http://schemas.microsoft.com/office/drawing/2014/main" id="{44B6FF1D-B5F3-48C0-8B3E-91B3C919A2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69814">
            <a:off x="1411282" y="-350869"/>
            <a:ext cx="9563181" cy="9199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Download Red Circle Png - Red Pen Circle Png PNG Image with No ...">
            <a:extLst>
              <a:ext uri="{FF2B5EF4-FFF2-40B4-BE49-F238E27FC236}">
                <a16:creationId xmlns:a16="http://schemas.microsoft.com/office/drawing/2014/main" id="{09E9B3B7-33F8-4B11-9770-D2826FC448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7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8558" y="3154638"/>
            <a:ext cx="2514883" cy="1584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Download Red Circle Png - Red Pen Circle Png PNG Image with No ...">
            <a:extLst>
              <a:ext uri="{FF2B5EF4-FFF2-40B4-BE49-F238E27FC236}">
                <a16:creationId xmlns:a16="http://schemas.microsoft.com/office/drawing/2014/main" id="{02432B3B-03AB-44F4-8052-90A372BA45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1918" y="2239744"/>
            <a:ext cx="1898985" cy="841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Download Red Circle Png - Red Pen Circle Png PNG Image with No ...">
            <a:extLst>
              <a:ext uri="{FF2B5EF4-FFF2-40B4-BE49-F238E27FC236}">
                <a16:creationId xmlns:a16="http://schemas.microsoft.com/office/drawing/2014/main" id="{458A7D4F-E1E4-401D-B333-1F318CF4D9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6191" y="1732840"/>
            <a:ext cx="1898985" cy="841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Download Red Circle Png - Red Pen Circle Png PNG Image with No ...">
            <a:extLst>
              <a:ext uri="{FF2B5EF4-FFF2-40B4-BE49-F238E27FC236}">
                <a16:creationId xmlns:a16="http://schemas.microsoft.com/office/drawing/2014/main" id="{A8A2B9A1-8336-4420-9B46-60E7AF89512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1472" y="1635691"/>
            <a:ext cx="1898985" cy="841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red-wave-line-png-8 - Downtown Cabaret Downtown Cabaret">
            <a:extLst>
              <a:ext uri="{FF2B5EF4-FFF2-40B4-BE49-F238E27FC236}">
                <a16:creationId xmlns:a16="http://schemas.microsoft.com/office/drawing/2014/main" id="{3D9F8ABB-1D0F-4D7D-9A6E-F36BE43621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9272" flipV="1">
            <a:off x="3715313" y="3151221"/>
            <a:ext cx="1431181" cy="4204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 descr="red-wave-line-png-8 - Downtown Cabaret Downtown Cabaret">
            <a:extLst>
              <a:ext uri="{FF2B5EF4-FFF2-40B4-BE49-F238E27FC236}">
                <a16:creationId xmlns:a16="http://schemas.microsoft.com/office/drawing/2014/main" id="{E618FA9D-10CF-4CF0-A917-ABD3DA1DA1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502443" flipV="1">
            <a:off x="4884142" y="2814615"/>
            <a:ext cx="1016351" cy="230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4" descr="red-wave-line-png-8 - Downtown Cabaret Downtown Cabaret">
            <a:extLst>
              <a:ext uri="{FF2B5EF4-FFF2-40B4-BE49-F238E27FC236}">
                <a16:creationId xmlns:a16="http://schemas.microsoft.com/office/drawing/2014/main" id="{7E3C0486-0DBE-4FA8-B375-97558C264B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359154" flipH="1" flipV="1">
            <a:off x="6906539" y="2755210"/>
            <a:ext cx="1431181" cy="4204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kstniOkvir 14">
            <a:extLst>
              <a:ext uri="{FF2B5EF4-FFF2-40B4-BE49-F238E27FC236}">
                <a16:creationId xmlns:a16="http://schemas.microsoft.com/office/drawing/2014/main" id="{FD87A7C4-FACD-4E78-A349-D33AAC64A9A4}"/>
              </a:ext>
            </a:extLst>
          </p:cNvPr>
          <p:cNvSpPr txBox="1"/>
          <p:nvPr/>
        </p:nvSpPr>
        <p:spPr>
          <a:xfrm rot="21408452">
            <a:off x="5169965" y="3715830"/>
            <a:ext cx="195438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sz="2400" dirty="0">
                <a:latin typeface="Ink Free" panose="03080402000500000000" pitchFamily="66" charset="0"/>
              </a:rPr>
              <a:t>CHRISTMAS</a:t>
            </a:r>
          </a:p>
        </p:txBody>
      </p:sp>
      <p:sp>
        <p:nvSpPr>
          <p:cNvPr id="16" name="TekstniOkvir 15">
            <a:extLst>
              <a:ext uri="{FF2B5EF4-FFF2-40B4-BE49-F238E27FC236}">
                <a16:creationId xmlns:a16="http://schemas.microsoft.com/office/drawing/2014/main" id="{36F9C355-9F04-4FA6-880A-3791768B981F}"/>
              </a:ext>
            </a:extLst>
          </p:cNvPr>
          <p:cNvSpPr txBox="1"/>
          <p:nvPr/>
        </p:nvSpPr>
        <p:spPr>
          <a:xfrm rot="21321731">
            <a:off x="2864095" y="2367963"/>
            <a:ext cx="123463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sz="3200" dirty="0">
                <a:latin typeface="Ink Free" panose="03080402000500000000" pitchFamily="66" charset="0"/>
              </a:rPr>
              <a:t>Santa</a:t>
            </a:r>
          </a:p>
        </p:txBody>
      </p:sp>
      <p:sp>
        <p:nvSpPr>
          <p:cNvPr id="17" name="TekstniOkvir 16">
            <a:extLst>
              <a:ext uri="{FF2B5EF4-FFF2-40B4-BE49-F238E27FC236}">
                <a16:creationId xmlns:a16="http://schemas.microsoft.com/office/drawing/2014/main" id="{B8FCB2CF-42F7-4567-A046-04BE19855AAC}"/>
              </a:ext>
            </a:extLst>
          </p:cNvPr>
          <p:cNvSpPr txBox="1"/>
          <p:nvPr/>
        </p:nvSpPr>
        <p:spPr>
          <a:xfrm rot="21321731">
            <a:off x="4485084" y="1861059"/>
            <a:ext cx="17059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sz="3200" dirty="0" err="1">
                <a:latin typeface="Ink Free" panose="03080402000500000000" pitchFamily="66" charset="0"/>
              </a:rPr>
              <a:t>presents</a:t>
            </a:r>
            <a:endParaRPr lang="hr-HR" sz="3200" dirty="0">
              <a:latin typeface="Ink Free" panose="03080402000500000000" pitchFamily="66" charset="0"/>
            </a:endParaRPr>
          </a:p>
        </p:txBody>
      </p:sp>
      <p:sp>
        <p:nvSpPr>
          <p:cNvPr id="19" name="TekstniOkvir 18">
            <a:extLst>
              <a:ext uri="{FF2B5EF4-FFF2-40B4-BE49-F238E27FC236}">
                <a16:creationId xmlns:a16="http://schemas.microsoft.com/office/drawing/2014/main" id="{1BC77A33-43E8-4E7B-829C-768CED8C0045}"/>
              </a:ext>
            </a:extLst>
          </p:cNvPr>
          <p:cNvSpPr txBox="1"/>
          <p:nvPr/>
        </p:nvSpPr>
        <p:spPr>
          <a:xfrm rot="21321731">
            <a:off x="7354812" y="1793397"/>
            <a:ext cx="157126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sz="3200" dirty="0" err="1">
                <a:latin typeface="Ink Free" panose="03080402000500000000" pitchFamily="66" charset="0"/>
              </a:rPr>
              <a:t>reindeer</a:t>
            </a:r>
            <a:endParaRPr lang="hr-HR" sz="3200" dirty="0">
              <a:latin typeface="Ink Free" panose="03080402000500000000" pitchFamily="66" charset="0"/>
            </a:endParaRPr>
          </a:p>
        </p:txBody>
      </p:sp>
      <p:sp>
        <p:nvSpPr>
          <p:cNvPr id="20" name="TekstniOkvir 19">
            <a:extLst>
              <a:ext uri="{FF2B5EF4-FFF2-40B4-BE49-F238E27FC236}">
                <a16:creationId xmlns:a16="http://schemas.microsoft.com/office/drawing/2014/main" id="{5ECB7072-4268-4CB4-A2A0-AB1E3BCAE142}"/>
              </a:ext>
            </a:extLst>
          </p:cNvPr>
          <p:cNvSpPr txBox="1"/>
          <p:nvPr/>
        </p:nvSpPr>
        <p:spPr>
          <a:xfrm>
            <a:off x="166818" y="47319"/>
            <a:ext cx="918038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000" dirty="0"/>
              <a:t>Otvori svoju bilježnicu, te se prisjeti riječi vezanih za </a:t>
            </a:r>
            <a:r>
              <a:rPr lang="hr-HR" sz="2000" dirty="0" err="1"/>
              <a:t>Christmas</a:t>
            </a:r>
            <a:r>
              <a:rPr lang="hr-HR" sz="2000" dirty="0"/>
              <a:t> (Božić), koje već znaš!</a:t>
            </a:r>
            <a:br>
              <a:rPr lang="hr-HR" sz="2000" dirty="0"/>
            </a:br>
            <a:r>
              <a:rPr lang="hr-HR" sz="2000" i="1" dirty="0"/>
              <a:t>Umjesto u bilježnicu ove riječi možeš oblikovati i u sliku koristeći alat na sljedećoj poveznici: </a:t>
            </a:r>
            <a:r>
              <a:rPr lang="hr-HR" sz="2000" i="1" dirty="0">
                <a:hlinkClick r:id="rId8"/>
              </a:rPr>
              <a:t>https://wordart.com/</a:t>
            </a:r>
            <a:r>
              <a:rPr lang="hr-HR" sz="2000" i="1" dirty="0"/>
              <a:t> i odabirom opcije CREATE NOW!</a:t>
            </a:r>
          </a:p>
        </p:txBody>
      </p:sp>
      <p:sp>
        <p:nvSpPr>
          <p:cNvPr id="21" name="TekstniOkvir 20">
            <a:extLst>
              <a:ext uri="{FF2B5EF4-FFF2-40B4-BE49-F238E27FC236}">
                <a16:creationId xmlns:a16="http://schemas.microsoft.com/office/drawing/2014/main" id="{6C0B1F74-ED3A-4258-BC22-FCA543A10E4B}"/>
              </a:ext>
            </a:extLst>
          </p:cNvPr>
          <p:cNvSpPr txBox="1"/>
          <p:nvPr/>
        </p:nvSpPr>
        <p:spPr>
          <a:xfrm rot="21356220">
            <a:off x="3134553" y="5000453"/>
            <a:ext cx="684325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000" dirty="0"/>
              <a:t>Provjeri svoje znanje vokabulara vezanog uz Božić na sljedećoj poveznici: </a:t>
            </a:r>
            <a:r>
              <a:rPr lang="hr-HR" sz="2000" dirty="0">
                <a:hlinkClick r:id="rId9"/>
              </a:rPr>
              <a:t>https://wordwall.net/resource/8715884</a:t>
            </a:r>
            <a:endParaRPr lang="hr-HR" sz="2000" dirty="0"/>
          </a:p>
          <a:p>
            <a:endParaRPr lang="hr-HR" sz="2000" b="1" dirty="0"/>
          </a:p>
          <a:p>
            <a:r>
              <a:rPr lang="hr-HR" sz="2000" b="1" dirty="0" err="1"/>
              <a:t>When</a:t>
            </a:r>
            <a:r>
              <a:rPr lang="hr-HR" sz="2000" b="1" dirty="0"/>
              <a:t> do </a:t>
            </a:r>
            <a:r>
              <a:rPr lang="hr-HR" sz="2000" b="1" dirty="0" err="1"/>
              <a:t>we</a:t>
            </a:r>
            <a:r>
              <a:rPr lang="hr-HR" sz="2000" b="1" dirty="0"/>
              <a:t> </a:t>
            </a:r>
            <a:r>
              <a:rPr lang="hr-HR" sz="2000" b="1" dirty="0" err="1"/>
              <a:t>celebrate</a:t>
            </a:r>
            <a:r>
              <a:rPr lang="hr-HR" sz="2000" b="1" dirty="0"/>
              <a:t> </a:t>
            </a:r>
            <a:r>
              <a:rPr lang="hr-HR" sz="2000" b="1" dirty="0" err="1"/>
              <a:t>Christmas</a:t>
            </a:r>
            <a:r>
              <a:rPr lang="hr-HR" sz="2000" b="1" dirty="0"/>
              <a:t>?</a:t>
            </a:r>
            <a:br>
              <a:rPr lang="hr-HR" sz="2000" b="1" dirty="0"/>
            </a:br>
            <a:r>
              <a:rPr lang="hr-HR" sz="2000" i="1" dirty="0"/>
              <a:t>Kada slavimo Božić?</a:t>
            </a:r>
          </a:p>
        </p:txBody>
      </p:sp>
      <p:pic>
        <p:nvPicPr>
          <p:cNvPr id="2050" name="Picture 2" descr="Vidi izvornu sliku">
            <a:extLst>
              <a:ext uri="{FF2B5EF4-FFF2-40B4-BE49-F238E27FC236}">
                <a16:creationId xmlns:a16="http://schemas.microsoft.com/office/drawing/2014/main" id="{92416BBC-09B4-4461-94F1-B97DCE18A0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2927" y="1561087"/>
            <a:ext cx="4114800" cy="411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07051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60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6500"/>
                            </p:stCondLst>
                            <p:childTnLst>
                              <p:par>
                                <p:cTn id="3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7000"/>
                            </p:stCondLst>
                            <p:childTnLst>
                              <p:par>
                                <p:cTn id="4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90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9500"/>
                            </p:stCondLst>
                            <p:childTnLst>
                              <p:par>
                                <p:cTn id="4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0000"/>
                            </p:stCondLst>
                            <p:childTnLst>
                              <p:par>
                                <p:cTn id="52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20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uild="allAtOnce"/>
      <p:bldP spid="16" grpId="0" build="allAtOnce"/>
      <p:bldP spid="17" grpId="0" build="allAtOnce"/>
      <p:bldP spid="19" grpId="0" build="allAtOnce"/>
      <p:bldP spid="20" grpId="0"/>
      <p:bldP spid="21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>
            <a:extLst>
              <a:ext uri="{FF2B5EF4-FFF2-40B4-BE49-F238E27FC236}">
                <a16:creationId xmlns:a16="http://schemas.microsoft.com/office/drawing/2014/main" id="{2478E362-1B9A-4EA3-AB49-D906EB9517C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7" y="13691"/>
            <a:ext cx="5124965" cy="6830617"/>
          </a:xfrm>
          <a:prstGeom prst="rect">
            <a:avLst/>
          </a:prstGeom>
        </p:spPr>
      </p:pic>
      <p:sp>
        <p:nvSpPr>
          <p:cNvPr id="21" name="Rezervirano mjesto sadržaja 2">
            <a:extLst>
              <a:ext uri="{FF2B5EF4-FFF2-40B4-BE49-F238E27FC236}">
                <a16:creationId xmlns:a16="http://schemas.microsoft.com/office/drawing/2014/main" id="{A32EC405-2BC3-4DC4-BD9F-FCC40BDD1ABB}"/>
              </a:ext>
            </a:extLst>
          </p:cNvPr>
          <p:cNvSpPr txBox="1">
            <a:spLocks/>
          </p:cNvSpPr>
          <p:nvPr/>
        </p:nvSpPr>
        <p:spPr>
          <a:xfrm>
            <a:off x="5273037" y="104289"/>
            <a:ext cx="6019800" cy="5213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117.</a:t>
            </a:r>
          </a:p>
        </p:txBody>
      </p:sp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id="{151D65D3-4850-4915-8A0C-0D6759583DE2}"/>
              </a:ext>
            </a:extLst>
          </p:cNvPr>
          <p:cNvSpPr txBox="1">
            <a:spLocks/>
          </p:cNvSpPr>
          <p:nvPr/>
        </p:nvSpPr>
        <p:spPr>
          <a:xfrm>
            <a:off x="8641991" y="427106"/>
            <a:ext cx="3197253" cy="30632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Answer these questions about</a:t>
            </a:r>
            <a:r>
              <a:rPr lang="hr-HR" sz="2000" b="1" dirty="0"/>
              <a:t> </a:t>
            </a:r>
            <a:r>
              <a:rPr lang="en-US" sz="2000" b="1" dirty="0"/>
              <a:t>Christmas traditions.</a:t>
            </a:r>
            <a:r>
              <a:rPr lang="hr-HR" sz="2000" b="1" dirty="0"/>
              <a:t> </a:t>
            </a:r>
            <a:br>
              <a:rPr lang="hr-HR" sz="2000" i="1" dirty="0"/>
            </a:br>
            <a:r>
              <a:rPr lang="hr-HR" sz="2000" i="1" dirty="0"/>
              <a:t>Označi jesu li izjave o božićnim tradicijama točne ili netočne.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C6474CDB-18F1-4236-831A-8BD9BF6A56F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078" y="247241"/>
            <a:ext cx="8251309" cy="6506469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45" name="Rezervirano mjesto sadržaja 2">
            <a:extLst>
              <a:ext uri="{FF2B5EF4-FFF2-40B4-BE49-F238E27FC236}">
                <a16:creationId xmlns:a16="http://schemas.microsoft.com/office/drawing/2014/main" id="{A04A5AF2-E231-4214-B3DC-068D88D71065}"/>
              </a:ext>
            </a:extLst>
          </p:cNvPr>
          <p:cNvSpPr txBox="1">
            <a:spLocks/>
          </p:cNvSpPr>
          <p:nvPr/>
        </p:nvSpPr>
        <p:spPr>
          <a:xfrm>
            <a:off x="8641991" y="2120900"/>
            <a:ext cx="3303931" cy="66573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tabLst>
                <a:tab pos="354013" algn="l"/>
              </a:tabLst>
            </a:pPr>
            <a:r>
              <a:rPr lang="hr-HR" sz="2000" i="1" dirty="0"/>
              <a:t>Ovaj zadatak možeš riješiti i u digitalnom obliku na sljedećoj poveznici:</a:t>
            </a:r>
            <a:br>
              <a:rPr lang="hr-HR" sz="2000" i="1" dirty="0">
                <a:hlinkClick r:id="rId6"/>
              </a:rPr>
            </a:br>
            <a:r>
              <a:rPr lang="hr-HR" sz="2000" i="1" dirty="0">
                <a:hlinkClick r:id="rId6"/>
              </a:rPr>
              <a:t>https://wordwall.net/resource/8722604</a:t>
            </a:r>
            <a:endParaRPr lang="hr-HR" sz="2000" i="1" dirty="0"/>
          </a:p>
          <a:p>
            <a:pPr marL="0" indent="0">
              <a:buNone/>
              <a:tabLst>
                <a:tab pos="354013" algn="l"/>
              </a:tabLst>
            </a:pPr>
            <a:endParaRPr lang="hr-HR" sz="2000" i="1" dirty="0"/>
          </a:p>
          <a:p>
            <a:pPr marL="0" indent="0">
              <a:buNone/>
              <a:tabLst>
                <a:tab pos="354013" algn="l"/>
              </a:tabLst>
            </a:pPr>
            <a:r>
              <a:rPr lang="hr-HR" sz="2000" i="1" dirty="0"/>
              <a:t>Poslušaj zvučni zapis i provjeri jesi li bio u pravu!</a:t>
            </a:r>
          </a:p>
        </p:txBody>
      </p:sp>
      <p:pic>
        <p:nvPicPr>
          <p:cNvPr id="4" name="05_32_CHRISTMAS_quiz">
            <a:hlinkClick r:id="" action="ppaction://media"/>
            <a:extLst>
              <a:ext uri="{FF2B5EF4-FFF2-40B4-BE49-F238E27FC236}">
                <a16:creationId xmlns:a16="http://schemas.microsoft.com/office/drawing/2014/main" id="{D8439682-34D4-4CD4-A1A0-591A26F3692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534444" y="437602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5293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4" dur="7134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1" grpId="0" build="p"/>
      <p:bldP spid="22" grpId="0"/>
      <p:bldP spid="45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>
            <a:extLst>
              <a:ext uri="{FF2B5EF4-FFF2-40B4-BE49-F238E27FC236}">
                <a16:creationId xmlns:a16="http://schemas.microsoft.com/office/drawing/2014/main" id="{2478E362-1B9A-4EA3-AB49-D906EB9517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7" y="9306"/>
            <a:ext cx="5124965" cy="6839387"/>
          </a:xfrm>
          <a:prstGeom prst="rect">
            <a:avLst/>
          </a:prstGeom>
        </p:spPr>
      </p:pic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id="{151D65D3-4850-4915-8A0C-0D6759583DE2}"/>
              </a:ext>
            </a:extLst>
          </p:cNvPr>
          <p:cNvSpPr txBox="1">
            <a:spLocks/>
          </p:cNvSpPr>
          <p:nvPr/>
        </p:nvSpPr>
        <p:spPr>
          <a:xfrm>
            <a:off x="6569675" y="3110230"/>
            <a:ext cx="5163172" cy="30632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What would you like to get for Christmas</a:t>
            </a:r>
            <a:r>
              <a:rPr lang="hr-HR" sz="2000" b="1" dirty="0"/>
              <a:t>? </a:t>
            </a:r>
            <a:r>
              <a:rPr lang="en-US" sz="2000" i="1" dirty="0" err="1"/>
              <a:t>Što</a:t>
            </a:r>
            <a:r>
              <a:rPr lang="en-US" sz="2000" i="1" dirty="0"/>
              <a:t> bi </a:t>
            </a:r>
            <a:r>
              <a:rPr lang="en-US" sz="2000" i="1" dirty="0" err="1"/>
              <a:t>ti</a:t>
            </a:r>
            <a:r>
              <a:rPr lang="en-US" sz="2000" i="1" dirty="0"/>
              <a:t> </a:t>
            </a:r>
            <a:r>
              <a:rPr lang="en-US" sz="2000" i="1" dirty="0" err="1"/>
              <a:t>želio</a:t>
            </a:r>
            <a:r>
              <a:rPr lang="en-US" sz="2000" i="1" dirty="0"/>
              <a:t> </a:t>
            </a:r>
            <a:r>
              <a:rPr lang="en-US" sz="2000" i="1" dirty="0" err="1"/>
              <a:t>dobiti</a:t>
            </a:r>
            <a:r>
              <a:rPr lang="en-US" sz="2000" i="1" dirty="0"/>
              <a:t> za </a:t>
            </a:r>
            <a:r>
              <a:rPr lang="en-US" sz="2000" i="1" dirty="0" err="1"/>
              <a:t>Božić</a:t>
            </a:r>
            <a:r>
              <a:rPr lang="en-US" sz="2000" i="1" dirty="0"/>
              <a:t>?</a:t>
            </a:r>
            <a:endParaRPr lang="en-US" sz="2000" b="1" dirty="0"/>
          </a:p>
          <a:p>
            <a:pPr marL="0" indent="0">
              <a:buNone/>
            </a:pPr>
            <a:r>
              <a:rPr lang="en-US" sz="2000" b="1" dirty="0"/>
              <a:t>Write a letter to Santa.</a:t>
            </a:r>
            <a:r>
              <a:rPr lang="hr-HR" sz="2000" b="1" dirty="0"/>
              <a:t> </a:t>
            </a:r>
            <a:r>
              <a:rPr lang="en-US" sz="2000" i="1" dirty="0" err="1"/>
              <a:t>Napiši</a:t>
            </a:r>
            <a:r>
              <a:rPr lang="en-US" sz="2000" i="1" dirty="0"/>
              <a:t> </a:t>
            </a:r>
            <a:r>
              <a:rPr lang="en-US" sz="2000" i="1" dirty="0" err="1"/>
              <a:t>pismo</a:t>
            </a:r>
            <a:r>
              <a:rPr lang="en-US" sz="2000" i="1" dirty="0"/>
              <a:t> </a:t>
            </a:r>
            <a:r>
              <a:rPr lang="en-US" sz="2000" i="1" dirty="0" err="1"/>
              <a:t>Djedu</a:t>
            </a:r>
            <a:r>
              <a:rPr lang="en-US" sz="2000" i="1" dirty="0"/>
              <a:t> </a:t>
            </a:r>
            <a:r>
              <a:rPr lang="en-US" sz="2000" i="1" dirty="0" err="1"/>
              <a:t>Božićnjaku</a:t>
            </a:r>
            <a:r>
              <a:rPr lang="en-US" sz="2000" i="1" dirty="0"/>
              <a:t> </a:t>
            </a:r>
            <a:r>
              <a:rPr lang="en-US" sz="2000" i="1" dirty="0" err="1"/>
              <a:t>prema</a:t>
            </a:r>
            <a:r>
              <a:rPr lang="en-US" sz="2000" i="1" dirty="0"/>
              <a:t> </a:t>
            </a:r>
            <a:r>
              <a:rPr lang="en-US" sz="2000" i="1" dirty="0" err="1"/>
              <a:t>modelu</a:t>
            </a:r>
            <a:r>
              <a:rPr lang="en-US" sz="2000" i="1" dirty="0"/>
              <a:t> u </a:t>
            </a:r>
            <a:r>
              <a:rPr lang="en-US" sz="2000" i="1" dirty="0" err="1"/>
              <a:t>drugom</a:t>
            </a:r>
            <a:r>
              <a:rPr lang="en-US" sz="2000" i="1" dirty="0"/>
              <a:t> </a:t>
            </a:r>
            <a:r>
              <a:rPr lang="en-US" sz="2000" i="1" dirty="0" err="1"/>
              <a:t>zadatku</a:t>
            </a:r>
            <a:r>
              <a:rPr lang="en-US" sz="2000" i="1" dirty="0"/>
              <a:t>. </a:t>
            </a: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C6474CDB-18F1-4236-831A-8BD9BF6A56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736" y="216761"/>
            <a:ext cx="6063463" cy="6472237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9825620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>
            <a:extLst>
              <a:ext uri="{FF2B5EF4-FFF2-40B4-BE49-F238E27FC236}">
                <a16:creationId xmlns:a16="http://schemas.microsoft.com/office/drawing/2014/main" id="{2478E362-1B9A-4EA3-AB49-D906EB9517C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7" y="9306"/>
            <a:ext cx="5124965" cy="6839387"/>
          </a:xfrm>
          <a:prstGeom prst="rect">
            <a:avLst/>
          </a:prstGeom>
        </p:spPr>
      </p:pic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id="{151D65D3-4850-4915-8A0C-0D6759583DE2}"/>
              </a:ext>
            </a:extLst>
          </p:cNvPr>
          <p:cNvSpPr txBox="1">
            <a:spLocks/>
          </p:cNvSpPr>
          <p:nvPr/>
        </p:nvSpPr>
        <p:spPr>
          <a:xfrm>
            <a:off x="6935666" y="3144906"/>
            <a:ext cx="4869289" cy="30632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Look at the lyrics of the carol Silent Night. Do you </a:t>
            </a:r>
            <a:r>
              <a:rPr lang="en-US" sz="2000" b="1" dirty="0" err="1"/>
              <a:t>recognise</a:t>
            </a:r>
            <a:r>
              <a:rPr lang="en-US" sz="2000" b="1" dirty="0"/>
              <a:t> the song?</a:t>
            </a:r>
            <a:br>
              <a:rPr lang="hr-HR" sz="2000" b="1" dirty="0"/>
            </a:br>
            <a:r>
              <a:rPr lang="hr-HR" sz="2000" i="1" dirty="0"/>
              <a:t>P</a:t>
            </a:r>
            <a:r>
              <a:rPr lang="en-US" sz="2000" i="1" dirty="0" err="1"/>
              <a:t>ogledaj</a:t>
            </a:r>
            <a:r>
              <a:rPr lang="en-US" sz="2000" i="1" dirty="0"/>
              <a:t> </a:t>
            </a:r>
            <a:r>
              <a:rPr lang="en-US" sz="2000" i="1" dirty="0" err="1"/>
              <a:t>tekst</a:t>
            </a:r>
            <a:r>
              <a:rPr lang="en-US" sz="2000" i="1" dirty="0"/>
              <a:t> </a:t>
            </a:r>
            <a:r>
              <a:rPr lang="en-US" sz="2000" i="1" dirty="0" err="1"/>
              <a:t>pjesmice</a:t>
            </a:r>
            <a:r>
              <a:rPr lang="en-US" sz="2000" i="1" dirty="0"/>
              <a:t> Silent night. </a:t>
            </a:r>
            <a:r>
              <a:rPr lang="en-US" sz="2000" i="1" dirty="0" err="1"/>
              <a:t>Prepoznaješ</a:t>
            </a:r>
            <a:r>
              <a:rPr lang="en-US" sz="2000" i="1" dirty="0"/>
              <a:t> li </a:t>
            </a:r>
            <a:r>
              <a:rPr lang="en-US" sz="2000" i="1" dirty="0" err="1"/>
              <a:t>pjesmu</a:t>
            </a:r>
            <a:r>
              <a:rPr lang="en-US" sz="2000" i="1" dirty="0"/>
              <a:t>?</a:t>
            </a: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C6474CDB-18F1-4236-831A-8BD9BF6A56F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143" y="1181100"/>
            <a:ext cx="6420847" cy="5676900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45" name="Rezervirano mjesto sadržaja 2">
            <a:extLst>
              <a:ext uri="{FF2B5EF4-FFF2-40B4-BE49-F238E27FC236}">
                <a16:creationId xmlns:a16="http://schemas.microsoft.com/office/drawing/2014/main" id="{A04A5AF2-E231-4214-B3DC-068D88D71065}"/>
              </a:ext>
            </a:extLst>
          </p:cNvPr>
          <p:cNvSpPr txBox="1">
            <a:spLocks/>
          </p:cNvSpPr>
          <p:nvPr/>
        </p:nvSpPr>
        <p:spPr>
          <a:xfrm>
            <a:off x="6935666" y="4442682"/>
            <a:ext cx="5124965" cy="32346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tabLst>
                <a:tab pos="354013" algn="l"/>
              </a:tabLst>
            </a:pPr>
            <a:r>
              <a:rPr lang="hr-HR" sz="2000" i="1" dirty="0"/>
              <a:t>Riječ je o pjesmici Tiha noć!</a:t>
            </a:r>
            <a:r>
              <a:rPr lang="en-US" sz="2000" i="1" dirty="0"/>
              <a:t> </a:t>
            </a:r>
            <a:endParaRPr lang="hr-HR" sz="2000" i="1" dirty="0"/>
          </a:p>
          <a:p>
            <a:pPr marL="0" indent="0">
              <a:buNone/>
              <a:tabLst>
                <a:tab pos="354013" algn="l"/>
              </a:tabLst>
            </a:pPr>
            <a:r>
              <a:rPr lang="hr-HR" sz="2000" b="1" dirty="0"/>
              <a:t>L</a:t>
            </a:r>
            <a:r>
              <a:rPr lang="en-US" sz="2000" b="1" dirty="0" err="1"/>
              <a:t>isten</a:t>
            </a:r>
            <a:r>
              <a:rPr lang="en-US" sz="2000" b="1" dirty="0"/>
              <a:t> to the song and join in singing</a:t>
            </a:r>
            <a:r>
              <a:rPr lang="hr-HR" sz="2000" b="1" dirty="0"/>
              <a:t>.</a:t>
            </a:r>
            <a:br>
              <a:rPr lang="hr-HR" sz="2000" i="1" dirty="0"/>
            </a:br>
            <a:r>
              <a:rPr lang="hr-HR" sz="2000" i="1" dirty="0"/>
              <a:t>Poslušaj pjesmicu na sljedećoj poveznici i zapjevaj!</a:t>
            </a:r>
            <a:br>
              <a:rPr lang="hr-HR" sz="2000" i="1" dirty="0"/>
            </a:br>
            <a:r>
              <a:rPr lang="hr-HR" sz="2000" i="1" dirty="0">
                <a:hlinkClick r:id="rId6"/>
              </a:rPr>
              <a:t>https://www.e-sfera.hr/dodatni-digitalni-sadrzaji/9ce447cf-ed10-42aa-8633-f312dba54bc9/assets/audio/48_holidays_-_silent_night.mp3</a:t>
            </a:r>
            <a:endParaRPr lang="hr-HR" sz="2000" i="1" dirty="0"/>
          </a:p>
          <a:p>
            <a:pPr marL="0" indent="0">
              <a:buNone/>
              <a:tabLst>
                <a:tab pos="354013" algn="l"/>
              </a:tabLst>
            </a:pPr>
            <a:endParaRPr lang="hr-HR" sz="2000" i="1" dirty="0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A11CA369-3A27-4369-8F20-618CCCB7E60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866708" y="-271394"/>
            <a:ext cx="5466080" cy="3416300"/>
          </a:xfrm>
          <a:prstGeom prst="rect">
            <a:avLst/>
          </a:prstGeom>
        </p:spPr>
      </p:pic>
      <p:pic>
        <p:nvPicPr>
          <p:cNvPr id="5" name="05_33_CHRISTMAS_Silent_night">
            <a:hlinkClick r:id="" action="ppaction://media"/>
            <a:extLst>
              <a:ext uri="{FF2B5EF4-FFF2-40B4-BE49-F238E27FC236}">
                <a16:creationId xmlns:a16="http://schemas.microsoft.com/office/drawing/2014/main" id="{DA2F62A7-7D77-416F-B0AF-20D90FEEAD2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459272" y="545042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3872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2" dur="5102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22" grpId="0"/>
      <p:bldP spid="45" grpId="0" build="p"/>
    </p:bldLst>
  </p:timing>
</p:sld>
</file>

<file path=ppt/theme/theme1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73AC4E0D8E95B48BADCCB3799A701C5" ma:contentTypeVersion="30" ma:contentTypeDescription="Create a new document." ma:contentTypeScope="" ma:versionID="b66ef70009e096adbb6056f566095fec">
  <xsd:schema xmlns:xsd="http://www.w3.org/2001/XMLSchema" xmlns:xs="http://www.w3.org/2001/XMLSchema" xmlns:p="http://schemas.microsoft.com/office/2006/metadata/properties" xmlns:ns3="1ed46e35-59ec-4778-8eff-c458b38f4962" xmlns:ns4="f87c038a-0f61-486c-a8ca-ffce83998b64" targetNamespace="http://schemas.microsoft.com/office/2006/metadata/properties" ma:root="true" ma:fieldsID="d64130b968841b120175b55dae0eada7" ns3:_="" ns4:_="">
    <xsd:import namespace="1ed46e35-59ec-4778-8eff-c458b38f4962"/>
    <xsd:import namespace="f87c038a-0f61-486c-a8ca-ffce83998b64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NotebookType" minOccurs="0"/>
                <xsd:element ref="ns4:FolderType" minOccurs="0"/>
                <xsd:element ref="ns4:CultureName" minOccurs="0"/>
                <xsd:element ref="ns4:AppVersion" minOccurs="0"/>
                <xsd:element ref="ns4:TeamsChannelId" minOccurs="0"/>
                <xsd:element ref="ns4:Owner" minOccurs="0"/>
                <xsd:element ref="ns4:DefaultSectionNames" minOccurs="0"/>
                <xsd:element ref="ns4:Templates" minOccurs="0"/>
                <xsd:element ref="ns4:Teachers" minOccurs="0"/>
                <xsd:element ref="ns4:Students" minOccurs="0"/>
                <xsd:element ref="ns4:Student_Groups" minOccurs="0"/>
                <xsd:element ref="ns4:Invited_Teachers" minOccurs="0"/>
                <xsd:element ref="ns4:Invited_Students" minOccurs="0"/>
                <xsd:element ref="ns4:Self_Registration_Enabled" minOccurs="0"/>
                <xsd:element ref="ns4:Has_Teacher_Only_SectionGroup" minOccurs="0"/>
                <xsd:element ref="ns4:Is_Collaboration_Space_Locked" minOccurs="0"/>
                <xsd:element ref="ns4:IsNotebookLocked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GenerationTime" minOccurs="0"/>
                <xsd:element ref="ns4:MediaServiceEventHashCode" minOccurs="0"/>
                <xsd:element ref="ns4:MediaServiceDateTaken" minOccurs="0"/>
                <xsd:element ref="ns4:MediaServiceOCR" minOccurs="0"/>
                <xsd:element ref="ns4:MediaServiceLocation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ed46e35-59ec-4778-8eff-c458b38f4962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87c038a-0f61-486c-a8ca-ffce83998b64" elementFormDefault="qualified">
    <xsd:import namespace="http://schemas.microsoft.com/office/2006/documentManagement/types"/>
    <xsd:import namespace="http://schemas.microsoft.com/office/infopath/2007/PartnerControls"/>
    <xsd:element name="NotebookType" ma:index="11" nillable="true" ma:displayName="Notebook Type" ma:internalName="NotebookType">
      <xsd:simpleType>
        <xsd:restriction base="dms:Text"/>
      </xsd:simpleType>
    </xsd:element>
    <xsd:element name="FolderType" ma:index="12" nillable="true" ma:displayName="Folder Type" ma:internalName="FolderType">
      <xsd:simpleType>
        <xsd:restriction base="dms:Text"/>
      </xsd:simpleType>
    </xsd:element>
    <xsd:element name="CultureName" ma:index="13" nillable="true" ma:displayName="Culture Name" ma:internalName="CultureName">
      <xsd:simpleType>
        <xsd:restriction base="dms:Text"/>
      </xsd:simpleType>
    </xsd:element>
    <xsd:element name="AppVersion" ma:index="14" nillable="true" ma:displayName="App Version" ma:internalName="AppVersion">
      <xsd:simpleType>
        <xsd:restriction base="dms:Text"/>
      </xsd:simpleType>
    </xsd:element>
    <xsd:element name="TeamsChannelId" ma:index="15" nillable="true" ma:displayName="Teams Channel Id" ma:internalName="TeamsChannelId">
      <xsd:simpleType>
        <xsd:restriction base="dms:Text"/>
      </xsd:simpleType>
    </xsd:element>
    <xsd:element name="Owner" ma:index="16" nillable="true" ma:displayName="Owner" ma:internalName="Owner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DefaultSectionNames" ma:index="17" nillable="true" ma:displayName="Default Section Names" ma:internalName="DefaultSectionNames">
      <xsd:simpleType>
        <xsd:restriction base="dms:Note">
          <xsd:maxLength value="255"/>
        </xsd:restriction>
      </xsd:simpleType>
    </xsd:element>
    <xsd:element name="Templates" ma:index="18" nillable="true" ma:displayName="Templates" ma:internalName="Templates">
      <xsd:simpleType>
        <xsd:restriction base="dms:Note">
          <xsd:maxLength value="255"/>
        </xsd:restriction>
      </xsd:simpleType>
    </xsd:element>
    <xsd:element name="Teachers" ma:index="19" nillable="true" ma:displayName="Teachers" ma:internalName="Teachers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udents" ma:index="20" nillable="true" ma:displayName="Students" ma:internalName="Students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udent_Groups" ma:index="21" nillable="true" ma:displayName="Student Groups" ma:internalName="Student_Groups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Invited_Teachers" ma:index="22" nillable="true" ma:displayName="Invited Teachers" ma:internalName="Invited_Teachers">
      <xsd:simpleType>
        <xsd:restriction base="dms:Note">
          <xsd:maxLength value="255"/>
        </xsd:restriction>
      </xsd:simpleType>
    </xsd:element>
    <xsd:element name="Invited_Students" ma:index="23" nillable="true" ma:displayName="Invited Students" ma:internalName="Invited_Students">
      <xsd:simpleType>
        <xsd:restriction base="dms:Note">
          <xsd:maxLength value="255"/>
        </xsd:restriction>
      </xsd:simpleType>
    </xsd:element>
    <xsd:element name="Self_Registration_Enabled" ma:index="24" nillable="true" ma:displayName="Self Registration Enabled" ma:internalName="Self_Registration_Enabled">
      <xsd:simpleType>
        <xsd:restriction base="dms:Boolean"/>
      </xsd:simpleType>
    </xsd:element>
    <xsd:element name="Has_Teacher_Only_SectionGroup" ma:index="25" nillable="true" ma:displayName="Has Teacher Only SectionGroup" ma:internalName="Has_Teacher_Only_SectionGroup">
      <xsd:simpleType>
        <xsd:restriction base="dms:Boolean"/>
      </xsd:simpleType>
    </xsd:element>
    <xsd:element name="Is_Collaboration_Space_Locked" ma:index="26" nillable="true" ma:displayName="Is Collaboration Space Locked" ma:internalName="Is_Collaboration_Space_Locked">
      <xsd:simpleType>
        <xsd:restriction base="dms:Boolean"/>
      </xsd:simpleType>
    </xsd:element>
    <xsd:element name="IsNotebookLocked" ma:index="27" nillable="true" ma:displayName="Is Notebook Locked" ma:internalName="IsNotebookLocked">
      <xsd:simpleType>
        <xsd:restriction base="dms:Boolean"/>
      </xsd:simpleType>
    </xsd:element>
    <xsd:element name="MediaServiceMetadata" ma:index="2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2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30" nillable="true" ma:displayName="Tags" ma:internalName="MediaServiceAutoTags" ma:readOnly="true">
      <xsd:simpleType>
        <xsd:restriction base="dms:Text"/>
      </xsd:simpleType>
    </xsd:element>
    <xsd:element name="MediaServiceGenerationTime" ma:index="3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3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33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3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35" nillable="true" ma:displayName="Location" ma:internalName="MediaServiceLocation" ma:readOnly="true">
      <xsd:simpleType>
        <xsd:restriction base="dms:Text"/>
      </xsd:simpleType>
    </xsd:element>
    <xsd:element name="MediaServiceAutoKeyPoints" ma:index="3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3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Invited_Teachers xmlns="f87c038a-0f61-486c-a8ca-ffce83998b64" xsi:nil="true"/>
    <IsNotebookLocked xmlns="f87c038a-0f61-486c-a8ca-ffce83998b64" xsi:nil="true"/>
    <Self_Registration_Enabled xmlns="f87c038a-0f61-486c-a8ca-ffce83998b64" xsi:nil="true"/>
    <Students xmlns="f87c038a-0f61-486c-a8ca-ffce83998b64">
      <UserInfo>
        <DisplayName/>
        <AccountId xsi:nil="true"/>
        <AccountType/>
      </UserInfo>
    </Students>
    <Templates xmlns="f87c038a-0f61-486c-a8ca-ffce83998b64" xsi:nil="true"/>
    <AppVersion xmlns="f87c038a-0f61-486c-a8ca-ffce83998b64" xsi:nil="true"/>
    <NotebookType xmlns="f87c038a-0f61-486c-a8ca-ffce83998b64" xsi:nil="true"/>
    <Teachers xmlns="f87c038a-0f61-486c-a8ca-ffce83998b64">
      <UserInfo>
        <DisplayName/>
        <AccountId xsi:nil="true"/>
        <AccountType/>
      </UserInfo>
    </Teachers>
    <Student_Groups xmlns="f87c038a-0f61-486c-a8ca-ffce83998b64">
      <UserInfo>
        <DisplayName/>
        <AccountId xsi:nil="true"/>
        <AccountType/>
      </UserInfo>
    </Student_Groups>
    <Owner xmlns="f87c038a-0f61-486c-a8ca-ffce83998b64">
      <UserInfo>
        <DisplayName/>
        <AccountId xsi:nil="true"/>
        <AccountType/>
      </UserInfo>
    </Owner>
    <Has_Teacher_Only_SectionGroup xmlns="f87c038a-0f61-486c-a8ca-ffce83998b64" xsi:nil="true"/>
    <DefaultSectionNames xmlns="f87c038a-0f61-486c-a8ca-ffce83998b64" xsi:nil="true"/>
    <Is_Collaboration_Space_Locked xmlns="f87c038a-0f61-486c-a8ca-ffce83998b64" xsi:nil="true"/>
    <TeamsChannelId xmlns="f87c038a-0f61-486c-a8ca-ffce83998b64" xsi:nil="true"/>
    <Invited_Students xmlns="f87c038a-0f61-486c-a8ca-ffce83998b64" xsi:nil="true"/>
    <FolderType xmlns="f87c038a-0f61-486c-a8ca-ffce83998b64" xsi:nil="true"/>
    <CultureName xmlns="f87c038a-0f61-486c-a8ca-ffce83998b64" xsi:nil="true"/>
  </documentManagement>
</p:properties>
</file>

<file path=customXml/itemProps1.xml><?xml version="1.0" encoding="utf-8"?>
<ds:datastoreItem xmlns:ds="http://schemas.openxmlformats.org/officeDocument/2006/customXml" ds:itemID="{2F902432-74F7-4518-AED4-ABE61F04B32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ed46e35-59ec-4778-8eff-c458b38f4962"/>
    <ds:schemaRef ds:uri="f87c038a-0f61-486c-a8ca-ffce83998b6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1EB343CF-7D1A-48FF-8B5C-2C8B26978181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8054CFE8-A2C0-4A4E-BD71-39F5776215ED}">
  <ds:schemaRefs>
    <ds:schemaRef ds:uri="http://schemas.microsoft.com/office/2006/metadata/properties"/>
    <ds:schemaRef ds:uri="http://schemas.openxmlformats.org/package/2006/metadata/core-properties"/>
    <ds:schemaRef ds:uri="http://schemas.microsoft.com/office/infopath/2007/PartnerControls"/>
    <ds:schemaRef ds:uri="http://www.w3.org/XML/1998/namespace"/>
    <ds:schemaRef ds:uri="1ed46e35-59ec-4778-8eff-c458b38f4962"/>
    <ds:schemaRef ds:uri="http://purl.org/dc/terms/"/>
    <ds:schemaRef ds:uri="http://schemas.microsoft.com/office/2006/documentManagement/types"/>
    <ds:schemaRef ds:uri="f87c038a-0f61-486c-a8ca-ffce83998b64"/>
    <ds:schemaRef ds:uri="http://purl.org/dc/dcmitype/"/>
    <ds:schemaRef ds:uri="http://purl.org/dc/elements/1.1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3114</TotalTime>
  <Words>143</Words>
  <Application>Microsoft Office PowerPoint</Application>
  <PresentationFormat>Široki zaslon</PresentationFormat>
  <Paragraphs>20</Paragraphs>
  <Slides>5</Slides>
  <Notes>0</Notes>
  <HiddenSlides>0</HiddenSlides>
  <MMClips>2</MMClips>
  <ScaleCrop>false</ScaleCrop>
  <HeadingPairs>
    <vt:vector size="6" baseType="variant">
      <vt:variant>
        <vt:lpstr>Korišteni fontovi</vt:lpstr>
      </vt:variant>
      <vt:variant>
        <vt:i4>4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5</vt:i4>
      </vt:variant>
    </vt:vector>
  </HeadingPairs>
  <TitlesOfParts>
    <vt:vector size="10" baseType="lpstr">
      <vt:lpstr>Arial</vt:lpstr>
      <vt:lpstr>Calibri</vt:lpstr>
      <vt:lpstr>Calibri Light</vt:lpstr>
      <vt:lpstr>Ink Free</vt:lpstr>
      <vt:lpstr>Tema sustava Office</vt:lpstr>
      <vt:lpstr>PowerPoint prezentacija</vt:lpstr>
      <vt:lpstr>PowerPoint prezentacija</vt:lpstr>
      <vt:lpstr>PowerPoint prezentacija</vt:lpstr>
      <vt:lpstr>PowerPoint prezentacija</vt:lpstr>
      <vt:lpstr>PowerPoint prezentacija</vt:lpstr>
    </vt:vector>
  </TitlesOfParts>
  <Company>OŠ Slavka Kolara - Kravarsko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prezentacija</dc:title>
  <dc:creator>Siniša ᵀᴴᴱ ᴼᴿᴵᴳᴵᴻᴬᴸ Wolfenstein</dc:creator>
  <cp:lastModifiedBy>Siniša Vuksan</cp:lastModifiedBy>
  <cp:revision>273</cp:revision>
  <dcterms:created xsi:type="dcterms:W3CDTF">2017-01-15T10:30:28Z</dcterms:created>
  <dcterms:modified xsi:type="dcterms:W3CDTF">2020-12-18T08:21:57Z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0x010100273AC4E0D8E95B48BADCCB3799A701C5</vt:lpwstr>
  </property>
</Properties>
</file>